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66" r:id="rId5"/>
  </p:sldMasterIdLst>
  <p:notesMasterIdLst>
    <p:notesMasterId r:id="rId7"/>
  </p:notesMasterIdLst>
  <p:sldIdLst>
    <p:sldId id="1058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ja Froschauer" initials="SF" lastIdx="1" clrIdx="0">
    <p:extLst>
      <p:ext uri="{19B8F6BF-5375-455C-9EA6-DF929625EA0E}">
        <p15:presenceInfo xmlns:p15="http://schemas.microsoft.com/office/powerpoint/2012/main" userId="Sonja Froschau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B589AD-59DB-4957-B04E-34142A7AF2A5}" v="1" dt="2023-02-20T12:37:07.359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261"/>
  </p:normalViewPr>
  <p:slideViewPr>
    <p:cSldViewPr snapToGrid="0" snapToObjects="1">
      <p:cViewPr varScale="1">
        <p:scale>
          <a:sx n="159" d="100"/>
          <a:sy n="159" d="100"/>
        </p:scale>
        <p:origin x="9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Sollacher" userId="7880a354-020f-4e57-83db-73b167651525" providerId="ADAL" clId="{1FB589AD-59DB-4957-B04E-34142A7AF2A5}"/>
    <pc:docChg chg="delSld delMainMaster modMainMaster">
      <pc:chgData name="Anna Sollacher" userId="7880a354-020f-4e57-83db-73b167651525" providerId="ADAL" clId="{1FB589AD-59DB-4957-B04E-34142A7AF2A5}" dt="2023-02-20T12:38:11.073" v="29" actId="6549"/>
      <pc:docMkLst>
        <pc:docMk/>
      </pc:docMkLst>
      <pc:sldChg chg="del">
        <pc:chgData name="Anna Sollacher" userId="7880a354-020f-4e57-83db-73b167651525" providerId="ADAL" clId="{1FB589AD-59DB-4957-B04E-34142A7AF2A5}" dt="2023-02-20T12:36:13.111" v="0" actId="47"/>
        <pc:sldMkLst>
          <pc:docMk/>
          <pc:sldMk cId="1119600115" sldId="988"/>
        </pc:sldMkLst>
      </pc:sldChg>
      <pc:sldChg chg="del">
        <pc:chgData name="Anna Sollacher" userId="7880a354-020f-4e57-83db-73b167651525" providerId="ADAL" clId="{1FB589AD-59DB-4957-B04E-34142A7AF2A5}" dt="2023-02-20T12:36:16.125" v="1" actId="47"/>
        <pc:sldMkLst>
          <pc:docMk/>
          <pc:sldMk cId="899635224" sldId="989"/>
        </pc:sldMkLst>
      </pc:sldChg>
      <pc:sldChg chg="del">
        <pc:chgData name="Anna Sollacher" userId="7880a354-020f-4e57-83db-73b167651525" providerId="ADAL" clId="{1FB589AD-59DB-4957-B04E-34142A7AF2A5}" dt="2023-02-20T12:36:13.111" v="0" actId="47"/>
        <pc:sldMkLst>
          <pc:docMk/>
          <pc:sldMk cId="1697031539" sldId="999"/>
        </pc:sldMkLst>
      </pc:sldChg>
      <pc:sldChg chg="del">
        <pc:chgData name="Anna Sollacher" userId="7880a354-020f-4e57-83db-73b167651525" providerId="ADAL" clId="{1FB589AD-59DB-4957-B04E-34142A7AF2A5}" dt="2023-02-20T12:36:37.750" v="11" actId="47"/>
        <pc:sldMkLst>
          <pc:docMk/>
          <pc:sldMk cId="1080476612" sldId="1005"/>
        </pc:sldMkLst>
      </pc:sldChg>
      <pc:sldChg chg="del">
        <pc:chgData name="Anna Sollacher" userId="7880a354-020f-4e57-83db-73b167651525" providerId="ADAL" clId="{1FB589AD-59DB-4957-B04E-34142A7AF2A5}" dt="2023-02-20T12:36:37.227" v="10" actId="47"/>
        <pc:sldMkLst>
          <pc:docMk/>
          <pc:sldMk cId="1041806524" sldId="1009"/>
        </pc:sldMkLst>
      </pc:sldChg>
      <pc:sldChg chg="del">
        <pc:chgData name="Anna Sollacher" userId="7880a354-020f-4e57-83db-73b167651525" providerId="ADAL" clId="{1FB589AD-59DB-4957-B04E-34142A7AF2A5}" dt="2023-02-20T12:36:37.881" v="12" actId="47"/>
        <pc:sldMkLst>
          <pc:docMk/>
          <pc:sldMk cId="487346572" sldId="1011"/>
        </pc:sldMkLst>
      </pc:sldChg>
      <pc:sldChg chg="del">
        <pc:chgData name="Anna Sollacher" userId="7880a354-020f-4e57-83db-73b167651525" providerId="ADAL" clId="{1FB589AD-59DB-4957-B04E-34142A7AF2A5}" dt="2023-02-20T12:36:37.033" v="9" actId="47"/>
        <pc:sldMkLst>
          <pc:docMk/>
          <pc:sldMk cId="2996241756" sldId="1014"/>
        </pc:sldMkLst>
      </pc:sldChg>
      <pc:sldChg chg="del">
        <pc:chgData name="Anna Sollacher" userId="7880a354-020f-4e57-83db-73b167651525" providerId="ADAL" clId="{1FB589AD-59DB-4957-B04E-34142A7AF2A5}" dt="2023-02-20T12:36:36.911" v="8" actId="47"/>
        <pc:sldMkLst>
          <pc:docMk/>
          <pc:sldMk cId="1624586283" sldId="1016"/>
        </pc:sldMkLst>
      </pc:sldChg>
      <pc:sldChg chg="del">
        <pc:chgData name="Anna Sollacher" userId="7880a354-020f-4e57-83db-73b167651525" providerId="ADAL" clId="{1FB589AD-59DB-4957-B04E-34142A7AF2A5}" dt="2023-02-20T12:36:23.866" v="5" actId="47"/>
        <pc:sldMkLst>
          <pc:docMk/>
          <pc:sldMk cId="1188582813" sldId="1017"/>
        </pc:sldMkLst>
      </pc:sldChg>
      <pc:sldChg chg="del">
        <pc:chgData name="Anna Sollacher" userId="7880a354-020f-4e57-83db-73b167651525" providerId="ADAL" clId="{1FB589AD-59DB-4957-B04E-34142A7AF2A5}" dt="2023-02-20T12:36:36.145" v="6" actId="47"/>
        <pc:sldMkLst>
          <pc:docMk/>
          <pc:sldMk cId="3431691733" sldId="1018"/>
        </pc:sldMkLst>
      </pc:sldChg>
      <pc:sldChg chg="del">
        <pc:chgData name="Anna Sollacher" userId="7880a354-020f-4e57-83db-73b167651525" providerId="ADAL" clId="{1FB589AD-59DB-4957-B04E-34142A7AF2A5}" dt="2023-02-20T12:36:36.579" v="7" actId="47"/>
        <pc:sldMkLst>
          <pc:docMk/>
          <pc:sldMk cId="4198122386" sldId="1019"/>
        </pc:sldMkLst>
      </pc:sldChg>
      <pc:sldChg chg="del">
        <pc:chgData name="Anna Sollacher" userId="7880a354-020f-4e57-83db-73b167651525" providerId="ADAL" clId="{1FB589AD-59DB-4957-B04E-34142A7AF2A5}" dt="2023-02-20T12:36:38.236" v="14" actId="47"/>
        <pc:sldMkLst>
          <pc:docMk/>
          <pc:sldMk cId="1081280591" sldId="1031"/>
        </pc:sldMkLst>
      </pc:sldChg>
      <pc:sldChg chg="del">
        <pc:chgData name="Anna Sollacher" userId="7880a354-020f-4e57-83db-73b167651525" providerId="ADAL" clId="{1FB589AD-59DB-4957-B04E-34142A7AF2A5}" dt="2023-02-20T12:36:38.931" v="16" actId="47"/>
        <pc:sldMkLst>
          <pc:docMk/>
          <pc:sldMk cId="3273173651" sldId="1035"/>
        </pc:sldMkLst>
      </pc:sldChg>
      <pc:sldChg chg="del">
        <pc:chgData name="Anna Sollacher" userId="7880a354-020f-4e57-83db-73b167651525" providerId="ADAL" clId="{1FB589AD-59DB-4957-B04E-34142A7AF2A5}" dt="2023-02-20T12:36:39.238" v="17" actId="47"/>
        <pc:sldMkLst>
          <pc:docMk/>
          <pc:sldMk cId="1410705667" sldId="1036"/>
        </pc:sldMkLst>
      </pc:sldChg>
      <pc:sldChg chg="del">
        <pc:chgData name="Anna Sollacher" userId="7880a354-020f-4e57-83db-73b167651525" providerId="ADAL" clId="{1FB589AD-59DB-4957-B04E-34142A7AF2A5}" dt="2023-02-20T12:36:39.501" v="18" actId="47"/>
        <pc:sldMkLst>
          <pc:docMk/>
          <pc:sldMk cId="225223514" sldId="1040"/>
        </pc:sldMkLst>
      </pc:sldChg>
      <pc:sldChg chg="del">
        <pc:chgData name="Anna Sollacher" userId="7880a354-020f-4e57-83db-73b167651525" providerId="ADAL" clId="{1FB589AD-59DB-4957-B04E-34142A7AF2A5}" dt="2023-02-20T12:36:39.771" v="19" actId="47"/>
        <pc:sldMkLst>
          <pc:docMk/>
          <pc:sldMk cId="3191367376" sldId="1042"/>
        </pc:sldMkLst>
      </pc:sldChg>
      <pc:sldChg chg="del">
        <pc:chgData name="Anna Sollacher" userId="7880a354-020f-4e57-83db-73b167651525" providerId="ADAL" clId="{1FB589AD-59DB-4957-B04E-34142A7AF2A5}" dt="2023-02-20T12:36:39.971" v="20" actId="47"/>
        <pc:sldMkLst>
          <pc:docMk/>
          <pc:sldMk cId="2297294031" sldId="1043"/>
        </pc:sldMkLst>
      </pc:sldChg>
      <pc:sldChg chg="del">
        <pc:chgData name="Anna Sollacher" userId="7880a354-020f-4e57-83db-73b167651525" providerId="ADAL" clId="{1FB589AD-59DB-4957-B04E-34142A7AF2A5}" dt="2023-02-20T12:36:38.699" v="15" actId="47"/>
        <pc:sldMkLst>
          <pc:docMk/>
          <pc:sldMk cId="893343566" sldId="1046"/>
        </pc:sldMkLst>
      </pc:sldChg>
      <pc:sldChg chg="del">
        <pc:chgData name="Anna Sollacher" userId="7880a354-020f-4e57-83db-73b167651525" providerId="ADAL" clId="{1FB589AD-59DB-4957-B04E-34142A7AF2A5}" dt="2023-02-20T12:36:16.479" v="2" actId="47"/>
        <pc:sldMkLst>
          <pc:docMk/>
          <pc:sldMk cId="480576288" sldId="1052"/>
        </pc:sldMkLst>
      </pc:sldChg>
      <pc:sldChg chg="del">
        <pc:chgData name="Anna Sollacher" userId="7880a354-020f-4e57-83db-73b167651525" providerId="ADAL" clId="{1FB589AD-59DB-4957-B04E-34142A7AF2A5}" dt="2023-02-20T12:36:38.082" v="13" actId="47"/>
        <pc:sldMkLst>
          <pc:docMk/>
          <pc:sldMk cId="791467950" sldId="1053"/>
        </pc:sldMkLst>
      </pc:sldChg>
      <pc:sldChg chg="del">
        <pc:chgData name="Anna Sollacher" userId="7880a354-020f-4e57-83db-73b167651525" providerId="ADAL" clId="{1FB589AD-59DB-4957-B04E-34142A7AF2A5}" dt="2023-02-20T12:36:40.187" v="21" actId="47"/>
        <pc:sldMkLst>
          <pc:docMk/>
          <pc:sldMk cId="418484909" sldId="1054"/>
        </pc:sldMkLst>
      </pc:sldChg>
      <pc:sldChg chg="del">
        <pc:chgData name="Anna Sollacher" userId="7880a354-020f-4e57-83db-73b167651525" providerId="ADAL" clId="{1FB589AD-59DB-4957-B04E-34142A7AF2A5}" dt="2023-02-20T12:36:40.403" v="22" actId="47"/>
        <pc:sldMkLst>
          <pc:docMk/>
          <pc:sldMk cId="2917820965" sldId="1055"/>
        </pc:sldMkLst>
      </pc:sldChg>
      <pc:sldChg chg="del">
        <pc:chgData name="Anna Sollacher" userId="7880a354-020f-4e57-83db-73b167651525" providerId="ADAL" clId="{1FB589AD-59DB-4957-B04E-34142A7AF2A5}" dt="2023-02-20T12:36:40.588" v="23" actId="47"/>
        <pc:sldMkLst>
          <pc:docMk/>
          <pc:sldMk cId="912934330" sldId="1057"/>
        </pc:sldMkLst>
      </pc:sldChg>
      <pc:sldChg chg="del">
        <pc:chgData name="Anna Sollacher" userId="7880a354-020f-4e57-83db-73b167651525" providerId="ADAL" clId="{1FB589AD-59DB-4957-B04E-34142A7AF2A5}" dt="2023-02-20T12:36:17.296" v="4" actId="47"/>
        <pc:sldMkLst>
          <pc:docMk/>
          <pc:sldMk cId="3619296207" sldId="1059"/>
        </pc:sldMkLst>
      </pc:sldChg>
      <pc:sldChg chg="del">
        <pc:chgData name="Anna Sollacher" userId="7880a354-020f-4e57-83db-73b167651525" providerId="ADAL" clId="{1FB589AD-59DB-4957-B04E-34142A7AF2A5}" dt="2023-02-20T12:36:16.827" v="3" actId="47"/>
        <pc:sldMkLst>
          <pc:docMk/>
          <pc:sldMk cId="965899989" sldId="1060"/>
        </pc:sldMkLst>
      </pc:sldChg>
      <pc:sldChg chg="del">
        <pc:chgData name="Anna Sollacher" userId="7880a354-020f-4e57-83db-73b167651525" providerId="ADAL" clId="{1FB589AD-59DB-4957-B04E-34142A7AF2A5}" dt="2023-02-20T12:36:41.499" v="24" actId="47"/>
        <pc:sldMkLst>
          <pc:docMk/>
          <pc:sldMk cId="4209210030" sldId="1061"/>
        </pc:sldMkLst>
      </pc:sldChg>
      <pc:sldMasterChg chg="modSp mod modSldLayout">
        <pc:chgData name="Anna Sollacher" userId="7880a354-020f-4e57-83db-73b167651525" providerId="ADAL" clId="{1FB589AD-59DB-4957-B04E-34142A7AF2A5}" dt="2023-02-20T12:38:11.073" v="29" actId="6549"/>
        <pc:sldMasterMkLst>
          <pc:docMk/>
          <pc:sldMasterMk cId="3461238904" sldId="2147483650"/>
        </pc:sldMasterMkLst>
        <pc:spChg chg="mod">
          <ac:chgData name="Anna Sollacher" userId="7880a354-020f-4e57-83db-73b167651525" providerId="ADAL" clId="{1FB589AD-59DB-4957-B04E-34142A7AF2A5}" dt="2023-02-20T12:38:11.073" v="29" actId="6549"/>
          <ac:spMkLst>
            <pc:docMk/>
            <pc:sldMasterMk cId="3461238904" sldId="2147483650"/>
            <ac:spMk id="14" creationId="{00000000-0000-0000-0000-000000000000}"/>
          </ac:spMkLst>
        </pc:spChg>
        <pc:sldLayoutChg chg="modSp">
          <pc:chgData name="Anna Sollacher" userId="7880a354-020f-4e57-83db-73b167651525" providerId="ADAL" clId="{1FB589AD-59DB-4957-B04E-34142A7AF2A5}" dt="2023-02-20T12:37:37.606" v="25" actId="735"/>
          <pc:sldLayoutMkLst>
            <pc:docMk/>
            <pc:sldMasterMk cId="3461238904" sldId="2147483650"/>
            <pc:sldLayoutMk cId="2689103766" sldId="2147483652"/>
          </pc:sldLayoutMkLst>
        </pc:sldLayoutChg>
        <pc:sldLayoutChg chg="modSp">
          <pc:chgData name="Anna Sollacher" userId="7880a354-020f-4e57-83db-73b167651525" providerId="ADAL" clId="{1FB589AD-59DB-4957-B04E-34142A7AF2A5}" dt="2023-02-20T12:37:42.395" v="26" actId="735"/>
          <pc:sldLayoutMkLst>
            <pc:docMk/>
            <pc:sldMasterMk cId="3461238904" sldId="2147483650"/>
            <pc:sldLayoutMk cId="3829808004" sldId="2147483653"/>
          </pc:sldLayoutMkLst>
        </pc:sldLayoutChg>
      </pc:sldMasterChg>
      <pc:sldMasterChg chg="del delSldLayout">
        <pc:chgData name="Anna Sollacher" userId="7880a354-020f-4e57-83db-73b167651525" providerId="ADAL" clId="{1FB589AD-59DB-4957-B04E-34142A7AF2A5}" dt="2023-02-20T12:36:41.499" v="24" actId="47"/>
        <pc:sldMasterMkLst>
          <pc:docMk/>
          <pc:sldMasterMk cId="3920946449" sldId="2147483654"/>
        </pc:sldMasterMkLst>
        <pc:sldLayoutChg chg="del">
          <pc:chgData name="Anna Sollacher" userId="7880a354-020f-4e57-83db-73b167651525" providerId="ADAL" clId="{1FB589AD-59DB-4957-B04E-34142A7AF2A5}" dt="2023-02-20T12:36:41.499" v="24" actId="47"/>
          <pc:sldLayoutMkLst>
            <pc:docMk/>
            <pc:sldMasterMk cId="3920946449" sldId="2147483654"/>
            <pc:sldLayoutMk cId="27734269" sldId="2147483655"/>
          </pc:sldLayoutMkLst>
        </pc:sldLayoutChg>
        <pc:sldLayoutChg chg="del">
          <pc:chgData name="Anna Sollacher" userId="7880a354-020f-4e57-83db-73b167651525" providerId="ADAL" clId="{1FB589AD-59DB-4957-B04E-34142A7AF2A5}" dt="2023-02-20T12:36:41.499" v="24" actId="47"/>
          <pc:sldLayoutMkLst>
            <pc:docMk/>
            <pc:sldMasterMk cId="3920946449" sldId="2147483654"/>
            <pc:sldLayoutMk cId="1857656248" sldId="2147483656"/>
          </pc:sldLayoutMkLst>
        </pc:sldLayoutChg>
        <pc:sldLayoutChg chg="del">
          <pc:chgData name="Anna Sollacher" userId="7880a354-020f-4e57-83db-73b167651525" providerId="ADAL" clId="{1FB589AD-59DB-4957-B04E-34142A7AF2A5}" dt="2023-02-20T12:36:41.499" v="24" actId="47"/>
          <pc:sldLayoutMkLst>
            <pc:docMk/>
            <pc:sldMasterMk cId="3920946449" sldId="2147483654"/>
            <pc:sldLayoutMk cId="535047765" sldId="2147483657"/>
          </pc:sldLayoutMkLst>
        </pc:sldLayoutChg>
        <pc:sldLayoutChg chg="del">
          <pc:chgData name="Anna Sollacher" userId="7880a354-020f-4e57-83db-73b167651525" providerId="ADAL" clId="{1FB589AD-59DB-4957-B04E-34142A7AF2A5}" dt="2023-02-20T12:36:41.499" v="24" actId="47"/>
          <pc:sldLayoutMkLst>
            <pc:docMk/>
            <pc:sldMasterMk cId="3920946449" sldId="2147483654"/>
            <pc:sldLayoutMk cId="2683623012" sldId="2147483658"/>
          </pc:sldLayoutMkLst>
        </pc:sldLayoutChg>
        <pc:sldLayoutChg chg="del">
          <pc:chgData name="Anna Sollacher" userId="7880a354-020f-4e57-83db-73b167651525" providerId="ADAL" clId="{1FB589AD-59DB-4957-B04E-34142A7AF2A5}" dt="2023-02-20T12:36:41.499" v="24" actId="47"/>
          <pc:sldLayoutMkLst>
            <pc:docMk/>
            <pc:sldMasterMk cId="3920946449" sldId="2147483654"/>
            <pc:sldLayoutMk cId="3385606596" sldId="2147483659"/>
          </pc:sldLayoutMkLst>
        </pc:sldLayoutChg>
        <pc:sldLayoutChg chg="del">
          <pc:chgData name="Anna Sollacher" userId="7880a354-020f-4e57-83db-73b167651525" providerId="ADAL" clId="{1FB589AD-59DB-4957-B04E-34142A7AF2A5}" dt="2023-02-20T12:36:41.499" v="24" actId="47"/>
          <pc:sldLayoutMkLst>
            <pc:docMk/>
            <pc:sldMasterMk cId="3920946449" sldId="2147483654"/>
            <pc:sldLayoutMk cId="3346472448" sldId="2147483660"/>
          </pc:sldLayoutMkLst>
        </pc:sldLayoutChg>
        <pc:sldLayoutChg chg="del">
          <pc:chgData name="Anna Sollacher" userId="7880a354-020f-4e57-83db-73b167651525" providerId="ADAL" clId="{1FB589AD-59DB-4957-B04E-34142A7AF2A5}" dt="2023-02-20T12:36:41.499" v="24" actId="47"/>
          <pc:sldLayoutMkLst>
            <pc:docMk/>
            <pc:sldMasterMk cId="3920946449" sldId="2147483654"/>
            <pc:sldLayoutMk cId="3759151458" sldId="2147483661"/>
          </pc:sldLayoutMkLst>
        </pc:sldLayoutChg>
        <pc:sldLayoutChg chg="del">
          <pc:chgData name="Anna Sollacher" userId="7880a354-020f-4e57-83db-73b167651525" providerId="ADAL" clId="{1FB589AD-59DB-4957-B04E-34142A7AF2A5}" dt="2023-02-20T12:36:41.499" v="24" actId="47"/>
          <pc:sldLayoutMkLst>
            <pc:docMk/>
            <pc:sldMasterMk cId="3920946449" sldId="2147483654"/>
            <pc:sldLayoutMk cId="3755269321" sldId="2147483662"/>
          </pc:sldLayoutMkLst>
        </pc:sldLayoutChg>
        <pc:sldLayoutChg chg="del">
          <pc:chgData name="Anna Sollacher" userId="7880a354-020f-4e57-83db-73b167651525" providerId="ADAL" clId="{1FB589AD-59DB-4957-B04E-34142A7AF2A5}" dt="2023-02-20T12:36:41.499" v="24" actId="47"/>
          <pc:sldLayoutMkLst>
            <pc:docMk/>
            <pc:sldMasterMk cId="3920946449" sldId="2147483654"/>
            <pc:sldLayoutMk cId="1274003846" sldId="2147483663"/>
          </pc:sldLayoutMkLst>
        </pc:sldLayoutChg>
        <pc:sldLayoutChg chg="del">
          <pc:chgData name="Anna Sollacher" userId="7880a354-020f-4e57-83db-73b167651525" providerId="ADAL" clId="{1FB589AD-59DB-4957-B04E-34142A7AF2A5}" dt="2023-02-20T12:36:41.499" v="24" actId="47"/>
          <pc:sldLayoutMkLst>
            <pc:docMk/>
            <pc:sldMasterMk cId="3920946449" sldId="2147483654"/>
            <pc:sldLayoutMk cId="3252369656" sldId="2147483664"/>
          </pc:sldLayoutMkLst>
        </pc:sldLayoutChg>
        <pc:sldLayoutChg chg="del">
          <pc:chgData name="Anna Sollacher" userId="7880a354-020f-4e57-83db-73b167651525" providerId="ADAL" clId="{1FB589AD-59DB-4957-B04E-34142A7AF2A5}" dt="2023-02-20T12:36:41.499" v="24" actId="47"/>
          <pc:sldLayoutMkLst>
            <pc:docMk/>
            <pc:sldMasterMk cId="3920946449" sldId="2147483654"/>
            <pc:sldLayoutMk cId="1216100376" sldId="2147483665"/>
          </pc:sldLayoutMkLst>
        </pc:sldLayoutChg>
      </pc:sldMasterChg>
      <pc:sldMasterChg chg="modSp">
        <pc:chgData name="Anna Sollacher" userId="7880a354-020f-4e57-83db-73b167651525" providerId="ADAL" clId="{1FB589AD-59DB-4957-B04E-34142A7AF2A5}" dt="2023-02-20T12:37:44.616" v="27" actId="735"/>
        <pc:sldMasterMkLst>
          <pc:docMk/>
          <pc:sldMasterMk cId="3125954952" sldId="2147483666"/>
        </pc:sldMasterMkLst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502" y="5146329"/>
            <a:ext cx="6419298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202F43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488" y="3548655"/>
            <a:ext cx="7168843" cy="1494945"/>
          </a:xfrm>
          <a:effectLst/>
        </p:spPr>
        <p:txBody>
          <a:bodyPr>
            <a:noAutofit/>
          </a:bodyPr>
          <a:lstStyle>
            <a:lvl1pPr marL="0" indent="0" algn="l">
              <a:defRPr sz="4400" b="0" i="0">
                <a:solidFill>
                  <a:srgbClr val="202F43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6" name="Textfeld 15"/>
          <p:cNvSpPr txBox="1"/>
          <p:nvPr userDrawn="1"/>
        </p:nvSpPr>
        <p:spPr>
          <a:xfrm rot="16200000">
            <a:off x="-767414" y="5907145"/>
            <a:ext cx="17709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solidFill>
                  <a:prstClr val="white"/>
                </a:solidFill>
                <a:cs typeface="Arial"/>
              </a:rPr>
              <a:t>©  BV ASV 2012</a:t>
            </a:r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986" y="1264183"/>
            <a:ext cx="3894635" cy="1114546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Stand: 02.09.2022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207A5-C721-4AAF-9B0B-7604376F9C7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30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3140" y="420662"/>
            <a:ext cx="8589640" cy="858524"/>
          </a:xfr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algn="r">
              <a:lnSpc>
                <a:spcPct val="100000"/>
              </a:lnSpc>
              <a:defRPr lang="en-US" sz="3200" b="0" baseline="0">
                <a:solidFill>
                  <a:srgbClr val="202F43"/>
                </a:solidFill>
                <a:effectLst/>
              </a:defRPr>
            </a:lvl1pPr>
          </a:lstStyle>
          <a:p>
            <a:pPr lvl="0" algn="l"/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67810" y="1279193"/>
            <a:ext cx="8589641" cy="4960393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283140" y="1193802"/>
            <a:ext cx="858964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Stand: 02.09.2022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5207A5-C721-4AAF-9B0B-7604376F9C7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9103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3289" y="5232822"/>
            <a:ext cx="7164160" cy="1143000"/>
          </a:xfrm>
        </p:spPr>
        <p:txBody>
          <a:bodyPr/>
          <a:lstStyle>
            <a:lvl1pPr algn="r"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125" y="832433"/>
            <a:ext cx="3346704" cy="347472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836690"/>
            <a:ext cx="3346704" cy="347472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Stand: 02.09.2022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5207A5-C721-4AAF-9B0B-7604376F9C7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808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502" y="5146329"/>
            <a:ext cx="6419298" cy="882119"/>
          </a:xfrm>
        </p:spPr>
        <p:txBody>
          <a:bodyPr>
            <a:normAutofit/>
          </a:bodyPr>
          <a:lstStyle>
            <a:lvl1pPr marL="0" indent="0" algn="l">
              <a:buNone/>
              <a:defRPr sz="1650">
                <a:solidFill>
                  <a:srgbClr val="202F43"/>
                </a:solidFill>
                <a:latin typeface="Arial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488" y="3548655"/>
            <a:ext cx="7168843" cy="1494945"/>
          </a:xfrm>
          <a:effectLst/>
        </p:spPr>
        <p:txBody>
          <a:bodyPr>
            <a:noAutofit/>
          </a:bodyPr>
          <a:lstStyle>
            <a:lvl1pPr marL="0" indent="0" algn="l">
              <a:defRPr sz="3300" b="0" i="0">
                <a:solidFill>
                  <a:srgbClr val="202F43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16" name="Textfeld 15"/>
          <p:cNvSpPr txBox="1"/>
          <p:nvPr userDrawn="1"/>
        </p:nvSpPr>
        <p:spPr>
          <a:xfrm rot="16200000">
            <a:off x="-767414" y="5922533"/>
            <a:ext cx="177094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>
                <a:solidFill>
                  <a:prstClr val="white"/>
                </a:solidFill>
                <a:cs typeface="Arial"/>
              </a:rPr>
              <a:t>©  BV ASV 2012</a:t>
            </a:r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986" y="1264183"/>
            <a:ext cx="3894635" cy="1114546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Stand: 02.09.2022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207A5-C721-4AAF-9B0B-7604376F9C7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553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3140" y="420662"/>
            <a:ext cx="8589640" cy="858524"/>
          </a:xfr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algn="r">
              <a:lnSpc>
                <a:spcPct val="100000"/>
              </a:lnSpc>
              <a:defRPr lang="en-US" sz="2400" b="0" baseline="0">
                <a:solidFill>
                  <a:srgbClr val="202F43"/>
                </a:solidFill>
                <a:effectLst/>
              </a:defRPr>
            </a:lvl1pPr>
          </a:lstStyle>
          <a:p>
            <a:pPr lvl="0" algn="l"/>
            <a:r>
              <a:rPr lang="de-DE"/>
              <a:t>Mastertitelformat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67810" y="1279193"/>
            <a:ext cx="8589641" cy="496039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283140" y="1193802"/>
            <a:ext cx="858964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Stand: 02.09.2022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5207A5-C721-4AAF-9B0B-7604376F9C7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05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3289" y="5232822"/>
            <a:ext cx="7164160" cy="1143000"/>
          </a:xfrm>
        </p:spPr>
        <p:txBody>
          <a:bodyPr/>
          <a:lstStyle>
            <a:lvl1pPr algn="r">
              <a:defRPr sz="3000" b="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125" y="832433"/>
            <a:ext cx="3346704" cy="34747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836690"/>
            <a:ext cx="3346704" cy="34747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Stand: 02.09.2022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5207A5-C721-4AAF-9B0B-7604376F9C7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35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732715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auf Platzhalter ziehen oder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600204"/>
            <a:ext cx="3694114" cy="3172577"/>
          </a:xfrm>
        </p:spPr>
        <p:txBody>
          <a:bodyPr anchor="b"/>
          <a:lstStyle>
            <a:lvl1pPr marL="0" indent="0">
              <a:buFont typeface="Georgia" pitchFamily="18" charset="0"/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890" y="317104"/>
            <a:ext cx="6383538" cy="67191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16" name="Textfeld 15"/>
          <p:cNvSpPr txBox="1"/>
          <p:nvPr userDrawn="1"/>
        </p:nvSpPr>
        <p:spPr>
          <a:xfrm rot="16200000">
            <a:off x="-767414" y="5922532"/>
            <a:ext cx="177094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>
                <a:solidFill>
                  <a:prstClr val="white"/>
                </a:solidFill>
              </a:rPr>
              <a:t>© BV</a:t>
            </a:r>
            <a:r>
              <a:rPr lang="de-DE" sz="600" baseline="0">
                <a:solidFill>
                  <a:prstClr val="white"/>
                </a:solidFill>
              </a:rPr>
              <a:t> ASV 2012</a:t>
            </a:r>
            <a:endParaRPr lang="de-DE" sz="600">
              <a:solidFill>
                <a:prstClr val="white"/>
              </a:solidFill>
            </a:endParaRPr>
          </a:p>
        </p:txBody>
      </p:sp>
      <p:pic>
        <p:nvPicPr>
          <p:cNvPr id="19" name="Grafik 18" descr="BVASV-VerbandsLogo_300px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6921182" y="306604"/>
            <a:ext cx="1920627" cy="819467"/>
          </a:xfrm>
          <a:prstGeom prst="rect">
            <a:avLst/>
          </a:prstGeom>
        </p:spPr>
      </p:pic>
      <p:cxnSp>
        <p:nvCxnSpPr>
          <p:cNvPr id="20" name="Gerade Verbindung 19"/>
          <p:cNvCxnSpPr/>
          <p:nvPr userDrawn="1"/>
        </p:nvCxnSpPr>
        <p:spPr>
          <a:xfrm>
            <a:off x="283140" y="1193802"/>
            <a:ext cx="858964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ußzeilenplatzhalter 2"/>
          <p:cNvSpPr txBox="1">
            <a:spLocks/>
          </p:cNvSpPr>
          <p:nvPr userDrawn="1"/>
        </p:nvSpPr>
        <p:spPr>
          <a:xfrm>
            <a:off x="2879177" y="6470624"/>
            <a:ext cx="3352801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de-DE"/>
            </a:defPPr>
            <a:lvl1pPr marL="0" algn="l" defTabSz="914400" rtl="0" eaLnBrk="1" latinLnBrk="0" hangingPunct="1">
              <a:defRPr sz="9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75">
                <a:solidFill>
                  <a:schemeClr val="tx2"/>
                </a:solidFill>
              </a:rPr>
              <a:t>Ambulante spezialfachärztliche Versorgung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fld id="{015207A5-C721-4AAF-9B0B-7604376F9C7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Datumsplatzhalter 3">
            <a:extLst>
              <a:ext uri="{FF2B5EF4-FFF2-40B4-BE49-F238E27FC236}">
                <a16:creationId xmlns:a16="http://schemas.microsoft.com/office/drawing/2014/main" id="{467FB8AE-16AB-4776-8728-3400AA50659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4424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2"/>
                </a:solidFill>
              </a:defRPr>
            </a:lvl1pPr>
          </a:lstStyle>
          <a:p>
            <a:r>
              <a:rPr lang="de-DE"/>
              <a:t>Stand: 02.09.2022</a:t>
            </a:r>
          </a:p>
        </p:txBody>
      </p:sp>
    </p:spTree>
    <p:extLst>
      <p:ext uri="{BB962C8B-B14F-4D97-AF65-F5344CB8AC3E}">
        <p14:creationId xmlns:p14="http://schemas.microsoft.com/office/powerpoint/2010/main" val="2372881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7" y="2172648"/>
            <a:ext cx="5966666" cy="2423346"/>
          </a:xfrm>
          <a:effectLst/>
        </p:spPr>
        <p:txBody>
          <a:bodyPr anchor="b"/>
          <a:lstStyle>
            <a:lvl1pPr algn="r">
              <a:defRPr sz="3000" b="0" cap="none" baseline="0">
                <a:solidFill>
                  <a:srgbClr val="202F43"/>
                </a:solidFill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1500">
                <a:solidFill>
                  <a:srgbClr val="202F43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Stand: 02.09.2022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207A5-C721-4AAF-9B0B-7604376F9C7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48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5897" y="412572"/>
            <a:ext cx="7164160" cy="891188"/>
          </a:xfrm>
          <a:prstGeom prst="rect">
            <a:avLst/>
          </a:prstGeom>
          <a:effectLst/>
        </p:spPr>
        <p:txBody>
          <a:bodyPr vert="horz" lIns="0" tIns="45720" rIns="91440" bIns="45720" rtlCol="0" anchor="t" anchorCtr="0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896" y="1303760"/>
            <a:ext cx="8589642" cy="4839864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182" y="440922"/>
            <a:ext cx="1920627" cy="549635"/>
          </a:xfrm>
          <a:prstGeom prst="rect">
            <a:avLst/>
          </a:prstGeom>
        </p:spPr>
      </p:pic>
      <p:cxnSp>
        <p:nvCxnSpPr>
          <p:cNvPr id="17" name="Gerade Verbindung 16"/>
          <p:cNvCxnSpPr/>
          <p:nvPr userDrawn="1"/>
        </p:nvCxnSpPr>
        <p:spPr>
          <a:xfrm>
            <a:off x="283140" y="1193802"/>
            <a:ext cx="858964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ußzeilenplatzhalter 2"/>
          <p:cNvSpPr txBox="1">
            <a:spLocks/>
          </p:cNvSpPr>
          <p:nvPr userDrawn="1"/>
        </p:nvSpPr>
        <p:spPr>
          <a:xfrm>
            <a:off x="2879178" y="6470626"/>
            <a:ext cx="3352801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de-DE"/>
            </a:defPPr>
            <a:lvl1pPr marL="0" algn="l" defTabSz="914400" rtl="0" eaLnBrk="1" latinLnBrk="0" hangingPunct="1">
              <a:defRPr sz="9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424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de-DE"/>
              <a:t>Stand: 02.09.2022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553200" y="64424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15207A5-C721-4AAF-9B0B-7604376F9C7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23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hf hdr="0" ftr="0"/>
  <p:txStyles>
    <p:titleStyle>
      <a:lvl1pPr marL="0" indent="0" algn="l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None/>
        <a:defRPr sz="3200" b="0" i="0" kern="1200">
          <a:solidFill>
            <a:srgbClr val="202F43"/>
          </a:solidFill>
          <a:effectLst/>
          <a:latin typeface="Arial"/>
          <a:ea typeface="+mj-ea"/>
          <a:cs typeface="Arial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8620" indent="-342900" algn="l" defTabSz="914400" rtl="0" eaLnBrk="1" latinLnBrk="0" hangingPunct="1">
        <a:spcBef>
          <a:spcPct val="20000"/>
        </a:spcBef>
        <a:spcAft>
          <a:spcPts val="300"/>
        </a:spcAft>
        <a:buClr>
          <a:srgbClr val="ABCB2A"/>
        </a:buClr>
        <a:buSzPct val="130000"/>
        <a:buFont typeface="Wingdings" charset="2"/>
        <a:buChar char="§"/>
        <a:defRPr sz="2000" b="0" i="0" kern="1200">
          <a:solidFill>
            <a:srgbClr val="202F43"/>
          </a:solidFill>
          <a:latin typeface="Arial"/>
          <a:ea typeface="+mn-ea"/>
          <a:cs typeface="Arial"/>
        </a:defRPr>
      </a:lvl1pPr>
      <a:lvl2pPr marL="708660" indent="-342900" algn="l" defTabSz="914400" rtl="0" eaLnBrk="1" latinLnBrk="0" hangingPunct="1">
        <a:spcBef>
          <a:spcPct val="20000"/>
        </a:spcBef>
        <a:spcAft>
          <a:spcPts val="300"/>
        </a:spcAft>
        <a:buClr>
          <a:srgbClr val="ABCB2A"/>
        </a:buClr>
        <a:buSzPct val="130000"/>
        <a:buFont typeface="Wingdings" charset="2"/>
        <a:buChar char="§"/>
        <a:defRPr sz="1800" b="0" i="0" kern="1200">
          <a:solidFill>
            <a:srgbClr val="202F43"/>
          </a:solidFill>
          <a:latin typeface="Arial"/>
          <a:ea typeface="+mn-ea"/>
          <a:cs typeface="Arial"/>
        </a:defRPr>
      </a:lvl2pPr>
      <a:lvl3pPr marL="925830" indent="-285750" algn="l" defTabSz="914400" rtl="0" eaLnBrk="1" latinLnBrk="0" hangingPunct="1">
        <a:spcBef>
          <a:spcPct val="20000"/>
        </a:spcBef>
        <a:spcAft>
          <a:spcPts val="300"/>
        </a:spcAft>
        <a:buClr>
          <a:srgbClr val="ABCB2A"/>
        </a:buClr>
        <a:buSzPct val="130000"/>
        <a:buFont typeface="Wingdings" charset="2"/>
        <a:buChar char="§"/>
        <a:defRPr sz="1600" b="0" i="0" kern="1200">
          <a:solidFill>
            <a:srgbClr val="202F43"/>
          </a:solidFill>
          <a:latin typeface="Arial"/>
          <a:ea typeface="+mn-ea"/>
          <a:cs typeface="Arial"/>
        </a:defRPr>
      </a:lvl3pPr>
      <a:lvl4pPr marL="1200150" indent="-285750" algn="l" defTabSz="914400" rtl="0" eaLnBrk="1" latinLnBrk="0" hangingPunct="1">
        <a:spcBef>
          <a:spcPct val="20000"/>
        </a:spcBef>
        <a:spcAft>
          <a:spcPts val="300"/>
        </a:spcAft>
        <a:buClr>
          <a:srgbClr val="ABCB2A"/>
        </a:buClr>
        <a:buSzPct val="130000"/>
        <a:buFont typeface="Wingdings" charset="2"/>
        <a:buChar char="§"/>
        <a:defRPr sz="1400" b="0" i="0" kern="1200">
          <a:solidFill>
            <a:srgbClr val="202F43"/>
          </a:solidFill>
          <a:latin typeface="Arial"/>
          <a:ea typeface="+mn-ea"/>
          <a:cs typeface="Arial"/>
        </a:defRPr>
      </a:lvl4pPr>
      <a:lvl5pPr marL="1492758" indent="-285750" algn="l" defTabSz="914400" rtl="0" eaLnBrk="1" latinLnBrk="0" hangingPunct="1">
        <a:spcBef>
          <a:spcPct val="20000"/>
        </a:spcBef>
        <a:spcAft>
          <a:spcPts val="300"/>
        </a:spcAft>
        <a:buClr>
          <a:srgbClr val="ABCB2A"/>
        </a:buClr>
        <a:buSzPct val="130000"/>
        <a:buFont typeface="Wingdings" charset="2"/>
        <a:buChar char="§"/>
        <a:defRPr sz="1200" b="0" i="0" kern="1200">
          <a:solidFill>
            <a:srgbClr val="202F43"/>
          </a:solidFill>
          <a:latin typeface="Arial"/>
          <a:ea typeface="+mn-ea"/>
          <a:cs typeface="Arial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5897" y="412572"/>
            <a:ext cx="7164160" cy="891188"/>
          </a:xfrm>
          <a:prstGeom prst="rect">
            <a:avLst/>
          </a:prstGeom>
          <a:effectLst/>
        </p:spPr>
        <p:txBody>
          <a:bodyPr vert="horz" lIns="0" tIns="45720" rIns="91440" bIns="45720" rtlCol="0" anchor="t" anchorCtr="0">
            <a:no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896" y="1303760"/>
            <a:ext cx="8589642" cy="4839864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182" y="440922"/>
            <a:ext cx="1920627" cy="549635"/>
          </a:xfrm>
          <a:prstGeom prst="rect">
            <a:avLst/>
          </a:prstGeom>
        </p:spPr>
      </p:pic>
      <p:cxnSp>
        <p:nvCxnSpPr>
          <p:cNvPr id="17" name="Gerade Verbindung 16"/>
          <p:cNvCxnSpPr/>
          <p:nvPr userDrawn="1"/>
        </p:nvCxnSpPr>
        <p:spPr>
          <a:xfrm>
            <a:off x="283140" y="1193802"/>
            <a:ext cx="858964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ußzeilenplatzhalter 2"/>
          <p:cNvSpPr txBox="1">
            <a:spLocks/>
          </p:cNvSpPr>
          <p:nvPr userDrawn="1"/>
        </p:nvSpPr>
        <p:spPr>
          <a:xfrm>
            <a:off x="2879178" y="6470626"/>
            <a:ext cx="3352801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de-DE"/>
            </a:defPPr>
            <a:lvl1pPr marL="0" algn="l" defTabSz="914400" rtl="0" eaLnBrk="1" latinLnBrk="0" hangingPunct="1">
              <a:defRPr sz="9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75">
              <a:solidFill>
                <a:schemeClr val="tx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424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2"/>
                </a:solidFill>
              </a:defRPr>
            </a:lvl1pPr>
          </a:lstStyle>
          <a:p>
            <a:r>
              <a:rPr lang="de-DE"/>
              <a:t>Stand: 02.09.2022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553200" y="64424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2"/>
                </a:solidFill>
              </a:defRPr>
            </a:lvl1pPr>
          </a:lstStyle>
          <a:p>
            <a:fld id="{015207A5-C721-4AAF-9B0B-7604376F9C7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595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2" r:id="rId5"/>
  </p:sldLayoutIdLst>
  <p:hf hdr="0" ftr="0"/>
  <p:txStyles>
    <p:titleStyle>
      <a:lvl1pPr marL="0" indent="0" algn="l" defTabSz="6858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None/>
        <a:defRPr sz="2400" b="0" i="0" kern="1200">
          <a:solidFill>
            <a:srgbClr val="202F43"/>
          </a:solidFill>
          <a:effectLst/>
          <a:latin typeface="Arial"/>
          <a:ea typeface="+mj-ea"/>
          <a:cs typeface="Arial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91465" indent="-257175" algn="l" defTabSz="685800" rtl="0" eaLnBrk="1" latinLnBrk="0" hangingPunct="1">
        <a:spcBef>
          <a:spcPct val="20000"/>
        </a:spcBef>
        <a:spcAft>
          <a:spcPts val="225"/>
        </a:spcAft>
        <a:buClr>
          <a:srgbClr val="ABCB2A"/>
        </a:buClr>
        <a:buSzPct val="130000"/>
        <a:buFont typeface="Wingdings" charset="2"/>
        <a:buChar char="§"/>
        <a:defRPr sz="1500" b="0" i="0" kern="1200">
          <a:solidFill>
            <a:srgbClr val="202F43"/>
          </a:solidFill>
          <a:latin typeface="Arial"/>
          <a:ea typeface="+mn-ea"/>
          <a:cs typeface="Arial"/>
        </a:defRPr>
      </a:lvl1pPr>
      <a:lvl2pPr marL="531495" indent="-257175" algn="l" defTabSz="685800" rtl="0" eaLnBrk="1" latinLnBrk="0" hangingPunct="1">
        <a:spcBef>
          <a:spcPct val="20000"/>
        </a:spcBef>
        <a:spcAft>
          <a:spcPts val="225"/>
        </a:spcAft>
        <a:buClr>
          <a:srgbClr val="ABCB2A"/>
        </a:buClr>
        <a:buSzPct val="130000"/>
        <a:buFont typeface="Wingdings" charset="2"/>
        <a:buChar char="§"/>
        <a:defRPr sz="1350" b="0" i="0" kern="1200">
          <a:solidFill>
            <a:srgbClr val="202F43"/>
          </a:solidFill>
          <a:latin typeface="Arial"/>
          <a:ea typeface="+mn-ea"/>
          <a:cs typeface="Arial"/>
        </a:defRPr>
      </a:lvl2pPr>
      <a:lvl3pPr marL="694373" indent="-214313" algn="l" defTabSz="685800" rtl="0" eaLnBrk="1" latinLnBrk="0" hangingPunct="1">
        <a:spcBef>
          <a:spcPct val="20000"/>
        </a:spcBef>
        <a:spcAft>
          <a:spcPts val="225"/>
        </a:spcAft>
        <a:buClr>
          <a:srgbClr val="ABCB2A"/>
        </a:buClr>
        <a:buSzPct val="130000"/>
        <a:buFont typeface="Wingdings" charset="2"/>
        <a:buChar char="§"/>
        <a:defRPr sz="1200" b="0" i="0" kern="1200">
          <a:solidFill>
            <a:srgbClr val="202F43"/>
          </a:solidFill>
          <a:latin typeface="Arial"/>
          <a:ea typeface="+mn-ea"/>
          <a:cs typeface="Arial"/>
        </a:defRPr>
      </a:lvl3pPr>
      <a:lvl4pPr marL="900113" indent="-214313" algn="l" defTabSz="685800" rtl="0" eaLnBrk="1" latinLnBrk="0" hangingPunct="1">
        <a:spcBef>
          <a:spcPct val="20000"/>
        </a:spcBef>
        <a:spcAft>
          <a:spcPts val="225"/>
        </a:spcAft>
        <a:buClr>
          <a:srgbClr val="ABCB2A"/>
        </a:buClr>
        <a:buSzPct val="130000"/>
        <a:buFont typeface="Wingdings" charset="2"/>
        <a:buChar char="§"/>
        <a:defRPr sz="1050" b="0" i="0" kern="1200">
          <a:solidFill>
            <a:srgbClr val="202F43"/>
          </a:solidFill>
          <a:latin typeface="Arial"/>
          <a:ea typeface="+mn-ea"/>
          <a:cs typeface="Arial"/>
        </a:defRPr>
      </a:lvl4pPr>
      <a:lvl5pPr marL="1119569" indent="-214313" algn="l" defTabSz="685800" rtl="0" eaLnBrk="1" latinLnBrk="0" hangingPunct="1">
        <a:spcBef>
          <a:spcPct val="20000"/>
        </a:spcBef>
        <a:spcAft>
          <a:spcPts val="225"/>
        </a:spcAft>
        <a:buClr>
          <a:srgbClr val="ABCB2A"/>
        </a:buClr>
        <a:buSzPct val="130000"/>
        <a:buFont typeface="Wingdings" charset="2"/>
        <a:buChar char="§"/>
        <a:defRPr sz="900" b="0" i="0" kern="1200">
          <a:solidFill>
            <a:srgbClr val="202F43"/>
          </a:solidFill>
          <a:latin typeface="Arial"/>
          <a:ea typeface="+mn-ea"/>
          <a:cs typeface="Arial"/>
        </a:defRPr>
      </a:lvl5pPr>
      <a:lvl6pPr marL="1248156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7447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714500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940814" indent="-137160" algn="l" defTabSz="685800" rtl="0" eaLnBrk="1" latinLnBrk="0" hangingPunct="1">
        <a:spcBef>
          <a:spcPct val="20000"/>
        </a:spcBef>
        <a:spcAft>
          <a:spcPts val="22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9F1A1B-EA38-4B60-AB6D-9591B7FEAE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7811" y="1359233"/>
            <a:ext cx="8589641" cy="4800843"/>
          </a:xfrm>
        </p:spPr>
        <p:txBody>
          <a:bodyPr>
            <a:normAutofit/>
          </a:bodyPr>
          <a:lstStyle/>
          <a:p>
            <a:pPr>
              <a:buClr>
                <a:schemeClr val="accent5"/>
              </a:buClr>
            </a:pPr>
            <a:r>
              <a:rPr lang="de-DE" sz="1800" dirty="0">
                <a:sym typeface="Wingdings" panose="05000000000000000000" pitchFamily="2" charset="2"/>
              </a:rPr>
              <a:t>Ziele: </a:t>
            </a:r>
          </a:p>
          <a:p>
            <a:pPr lvl="1">
              <a:buClr>
                <a:schemeClr val="accent5"/>
              </a:buClr>
            </a:pPr>
            <a:r>
              <a:rPr lang="de-DE" sz="1600" dirty="0">
                <a:sym typeface="Wingdings" panose="05000000000000000000" pitchFamily="2" charset="2"/>
              </a:rPr>
              <a:t>Ansprache des ärztlichen Nachwuchses, Gewinnung für das Fachgebiet</a:t>
            </a:r>
          </a:p>
          <a:p>
            <a:pPr lvl="1">
              <a:buClr>
                <a:schemeClr val="accent5"/>
              </a:buClr>
            </a:pPr>
            <a:r>
              <a:rPr lang="de-DE" sz="1600" dirty="0">
                <a:sym typeface="Wingdings" panose="05000000000000000000" pitchFamily="2" charset="2"/>
              </a:rPr>
              <a:t>Sensibilisierung von Politik und Öffentlichkeit</a:t>
            </a:r>
          </a:p>
          <a:p>
            <a:pPr lvl="1">
              <a:buClr>
                <a:schemeClr val="accent5"/>
              </a:buClr>
            </a:pPr>
            <a:r>
              <a:rPr lang="de-DE" sz="1600" dirty="0">
                <a:sym typeface="Wingdings" panose="05000000000000000000" pitchFamily="2" charset="2"/>
              </a:rPr>
              <a:t>Nachhaltige Verankerung der Öffentlichkeitsarbeit im Bündnis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A3A057-8A3E-4785-AD3D-86CDBC38A4F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Stand: 02.09.2022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8C4B78-2156-4CC8-B3ED-BC8C1FCF852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5207A5-C721-4AAF-9B0B-7604376F9C7C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8C6629F-B818-46D8-8195-B6050CA28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80" y="388071"/>
            <a:ext cx="8589640" cy="858524"/>
          </a:xfrm>
        </p:spPr>
        <p:txBody>
          <a:bodyPr/>
          <a:lstStyle/>
          <a:p>
            <a:pPr algn="l"/>
            <a:br>
              <a:rPr lang="de-DE" sz="2400" dirty="0"/>
            </a:br>
            <a:r>
              <a:rPr lang="de-DE" sz="2400" dirty="0"/>
              <a:t>Kampagne im Bündnis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2395BA3-B270-F3FA-5F63-882CE3D3B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88" y="2914791"/>
            <a:ext cx="2922047" cy="162849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C4CEEA7-455E-A136-8BA4-53400471A5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0235" y="2914791"/>
            <a:ext cx="1871917" cy="2740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B88639E6-EC15-F30D-1D55-DEF13F39A7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177" y="4261353"/>
            <a:ext cx="2208576" cy="2208576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5DF54AAF-1055-0C3E-9BCF-3CBA1B31F9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983" y="2891298"/>
            <a:ext cx="2607469" cy="2607469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5A934C19-6AD6-95B1-BE0D-F70F2445B1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3493" y="5297671"/>
            <a:ext cx="2086785" cy="117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997895"/>
      </p:ext>
    </p:extLst>
  </p:cSld>
  <p:clrMapOvr>
    <a:masterClrMapping/>
  </p:clrMapOvr>
</p:sld>
</file>

<file path=ppt/theme/theme1.xml><?xml version="1.0" encoding="utf-8"?>
<a:theme xmlns:a="http://schemas.openxmlformats.org/drawingml/2006/main" name="2_LIBERTAMED_01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LIBERTAMED_01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-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-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70366-963d-414f-b667-79fa8b0e6737">
      <Terms xmlns="http://schemas.microsoft.com/office/infopath/2007/PartnerControls"/>
    </lcf76f155ced4ddcb4097134ff3c332f>
    <TaxCatchAll xmlns="2c0aef0f-c153-48e6-92de-bbd9bad672e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C3E47B98DD4A4FADFFF7D69642281F" ma:contentTypeVersion="17" ma:contentTypeDescription="Ein neues Dokument erstellen." ma:contentTypeScope="" ma:versionID="0d1d2a3a4432544da93dd062503c1eac">
  <xsd:schema xmlns:xsd="http://www.w3.org/2001/XMLSchema" xmlns:xs="http://www.w3.org/2001/XMLSchema" xmlns:p="http://schemas.microsoft.com/office/2006/metadata/properties" xmlns:ns2="48470366-963d-414f-b667-79fa8b0e6737" xmlns:ns3="2c0aef0f-c153-48e6-92de-bbd9bad672ec" targetNamespace="http://schemas.microsoft.com/office/2006/metadata/properties" ma:root="true" ma:fieldsID="a878bf4acb4841afc7e88f9063b16164" ns2:_="" ns3:_="">
    <xsd:import namespace="48470366-963d-414f-b667-79fa8b0e6737"/>
    <xsd:import namespace="2c0aef0f-c153-48e6-92de-bbd9bad672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70366-963d-414f-b667-79fa8b0e67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fbd15925-0bc8-4a5d-a9a7-d8cc1c912e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aef0f-c153-48e6-92de-bbd9bad672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7a7516d-c104-4135-995d-d3c40098b92e}" ma:internalName="TaxCatchAll" ma:showField="CatchAllData" ma:web="2c0aef0f-c153-48e6-92de-bbd9bad672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BDD8D6-3E0A-479B-ADA3-812EFD2B10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2F473E-D009-43E6-A5D4-D68686084D47}">
  <ds:schemaRefs>
    <ds:schemaRef ds:uri="http://www.w3.org/XML/1998/namespace"/>
    <ds:schemaRef ds:uri="ff8c576c-b284-4124-90ea-bccd54dcc92b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a2a1efce-4a89-43de-b770-79988643d97d"/>
    <ds:schemaRef ds:uri="http://schemas.microsoft.com/office/infopath/2007/PartnerControls"/>
    <ds:schemaRef ds:uri="http://schemas.microsoft.com/office/2006/metadata/properties"/>
    <ds:schemaRef ds:uri="48470366-963d-414f-b667-79fa8b0e6737"/>
    <ds:schemaRef ds:uri="2c0aef0f-c153-48e6-92de-bbd9bad672ec"/>
  </ds:schemaRefs>
</ds:datastoreItem>
</file>

<file path=customXml/itemProps3.xml><?xml version="1.0" encoding="utf-8"?>
<ds:datastoreItem xmlns:ds="http://schemas.openxmlformats.org/officeDocument/2006/customXml" ds:itemID="{C5DA52D0-61D0-4DF2-A68A-26094D965F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470366-963d-414f-b667-79fa8b0e6737"/>
    <ds:schemaRef ds:uri="2c0aef0f-c153-48e6-92de-bbd9bad672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2_LIBERTAMED_01</vt:lpstr>
      <vt:lpstr>3_LIBERTAMED_01</vt:lpstr>
      <vt:lpstr> Kampagne im Bündnis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Sonja Froschauer</dc:creator>
  <cp:lastModifiedBy>Anna Sollacher</cp:lastModifiedBy>
  <cp:revision>34</cp:revision>
  <dcterms:modified xsi:type="dcterms:W3CDTF">2023-02-20T12:38:20Z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0x01010047C3E47B98DD4A4FADFFF7D69642281F</vt:lpwstr>
  </property>
  <property fmtid="{D5CDD505-2E9C-101B-9397-08002B2CF9AE}" pid="3" name="MediaServiceImageTags">
    <vt:lpwstr/>
  </property>
</Properties>
</file>